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1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12192000" cy="6858000"/>
  <p:notesSz cx="6797675" cy="9928225"/>
  <p:defaultTextStyle>
    <a:defPPr>
      <a:defRPr lang="id-ID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3B7E6"/>
    <a:srgbClr val="CCFF66"/>
    <a:srgbClr val="00B0F0"/>
    <a:srgbClr val="93E2FF"/>
    <a:srgbClr val="FFFFFF"/>
    <a:srgbClr val="595959"/>
    <a:srgbClr val="25485B"/>
    <a:srgbClr val="2F8604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3250" autoAdjust="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2946399" cy="496888"/>
          </a:xfrm>
          <a:prstGeom prst="rect">
            <a:avLst/>
          </a:prstGeom>
        </p:spPr>
        <p:txBody>
          <a:bodyPr vert="horz" lIns="91223" tIns="45614" rIns="91223" bIns="456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4" y="6"/>
            <a:ext cx="2946399" cy="496888"/>
          </a:xfrm>
          <a:prstGeom prst="rect">
            <a:avLst/>
          </a:prstGeom>
        </p:spPr>
        <p:txBody>
          <a:bodyPr vert="horz" lIns="91223" tIns="45614" rIns="91223" bIns="45614" rtlCol="0"/>
          <a:lstStyle>
            <a:lvl1pPr algn="r">
              <a:defRPr sz="1200"/>
            </a:lvl1pPr>
          </a:lstStyle>
          <a:p>
            <a:fld id="{0FD1F63E-847E-4E61-87AB-9D03F69F68A4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429780"/>
            <a:ext cx="2946399" cy="496888"/>
          </a:xfrm>
          <a:prstGeom prst="rect">
            <a:avLst/>
          </a:prstGeom>
        </p:spPr>
        <p:txBody>
          <a:bodyPr vert="horz" lIns="91223" tIns="45614" rIns="91223" bIns="456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4" y="9429780"/>
            <a:ext cx="2946399" cy="496888"/>
          </a:xfrm>
          <a:prstGeom prst="rect">
            <a:avLst/>
          </a:prstGeom>
        </p:spPr>
        <p:txBody>
          <a:bodyPr vert="horz" lIns="91223" tIns="45614" rIns="91223" bIns="45614" rtlCol="0" anchor="b"/>
          <a:lstStyle>
            <a:lvl1pPr algn="r">
              <a:defRPr sz="1200"/>
            </a:lvl1pPr>
          </a:lstStyle>
          <a:p>
            <a:fld id="{7B71B4FA-3C58-42DE-BCA5-C41E5B7F53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58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5660" cy="498136"/>
          </a:xfrm>
          <a:prstGeom prst="rect">
            <a:avLst/>
          </a:prstGeom>
        </p:spPr>
        <p:txBody>
          <a:bodyPr vert="horz" lIns="91223" tIns="45614" rIns="91223" bIns="456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66" y="5"/>
            <a:ext cx="2945660" cy="498136"/>
          </a:xfrm>
          <a:prstGeom prst="rect">
            <a:avLst/>
          </a:prstGeom>
        </p:spPr>
        <p:txBody>
          <a:bodyPr vert="horz" lIns="91223" tIns="45614" rIns="91223" bIns="45614" rtlCol="0"/>
          <a:lstStyle>
            <a:lvl1pPr algn="r">
              <a:defRPr sz="1200"/>
            </a:lvl1pPr>
          </a:lstStyle>
          <a:p>
            <a:fld id="{FC65545D-6C70-4518-BF40-1F71659C3580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53125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3" tIns="45614" rIns="91223" bIns="456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85"/>
            <a:ext cx="5438140" cy="3909239"/>
          </a:xfrm>
          <a:prstGeom prst="rect">
            <a:avLst/>
          </a:prstGeom>
        </p:spPr>
        <p:txBody>
          <a:bodyPr vert="horz" lIns="91223" tIns="45614" rIns="91223" bIns="456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30112"/>
            <a:ext cx="2945660" cy="498135"/>
          </a:xfrm>
          <a:prstGeom prst="rect">
            <a:avLst/>
          </a:prstGeom>
        </p:spPr>
        <p:txBody>
          <a:bodyPr vert="horz" lIns="91223" tIns="45614" rIns="91223" bIns="456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66" y="9430112"/>
            <a:ext cx="2945660" cy="498135"/>
          </a:xfrm>
          <a:prstGeom prst="rect">
            <a:avLst/>
          </a:prstGeom>
        </p:spPr>
        <p:txBody>
          <a:bodyPr vert="horz" lIns="91223" tIns="45614" rIns="91223" bIns="45614" rtlCol="0" anchor="b"/>
          <a:lstStyle>
            <a:lvl1pPr algn="r">
              <a:defRPr sz="1200"/>
            </a:lvl1pPr>
          </a:lstStyle>
          <a:p>
            <a:fld id="{B851CD96-FB59-4EB3-ABFB-BD87F5F3DB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0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77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00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720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25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911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76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420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359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422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631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8AE5-6ED4-4072-972F-81DCD1057A14}" type="datetimeFigureOut">
              <a:rPr lang="ko-KR" altLang="en-US" smtClean="0"/>
              <a:pPr/>
              <a:t>2021-04-23</a:t>
            </a:fld>
            <a:endParaRPr lang="ko-KR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5221A-2E53-4DC4-9775-57FD65DE0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43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98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272" y="512676"/>
            <a:ext cx="8710808" cy="684076"/>
          </a:xfrm>
          <a:noFill/>
        </p:spPr>
        <p:txBody>
          <a:bodyPr>
            <a:normAutofit/>
          </a:bodyPr>
          <a:lstStyle/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Организационная структура МФО Ырыс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522110" y="1075279"/>
            <a:ext cx="3219789" cy="459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Наблюдательный совет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489663" y="1757027"/>
            <a:ext cx="3190513" cy="735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Председатель Правления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948869" y="1787597"/>
            <a:ext cx="2174628" cy="705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Служба внутренней и экономической </a:t>
            </a:r>
            <a:r>
              <a:rPr lang="kk-K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kk-K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850948" y="3861048"/>
            <a:ext cx="2469189" cy="5296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Кредитный отдел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(22 </a:t>
            </a:r>
            <a:r>
              <a:rPr lang="kk-K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единиц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013058" y="5202717"/>
            <a:ext cx="2447329" cy="602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бухгалтерского учета и отчетности</a:t>
            </a:r>
          </a:p>
          <a:p>
            <a:pPr algn="ctr"/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515294" y="3950859"/>
            <a:ext cx="2674700" cy="5717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экономического развития 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прогнозирования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531160" y="4803577"/>
            <a:ext cx="2658835" cy="6472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Служба административного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7" name="Прямая соединительная линия 136"/>
          <p:cNvCxnSpPr/>
          <p:nvPr/>
        </p:nvCxnSpPr>
        <p:spPr>
          <a:xfrm>
            <a:off x="1705454" y="3361352"/>
            <a:ext cx="0" cy="2058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 flipH="1">
            <a:off x="1705455" y="3345909"/>
            <a:ext cx="346699" cy="1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>
            <a:off x="10145590" y="3265642"/>
            <a:ext cx="2500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>
            <a:off x="10395622" y="3265643"/>
            <a:ext cx="0" cy="1954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>
            <a:off x="7481109" y="3087274"/>
            <a:ext cx="2678925" cy="629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Председателя </a:t>
            </a:r>
            <a:r>
              <a:rPr lang="kk-K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Правления</a:t>
            </a:r>
            <a:endPara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004232" y="3861049"/>
            <a:ext cx="2456155" cy="5296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кредитного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администрирования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 flipH="1">
            <a:off x="10139648" y="4182631"/>
            <a:ext cx="2559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endCxn id="75" idx="1"/>
          </p:cNvCxnSpPr>
          <p:nvPr/>
        </p:nvCxnSpPr>
        <p:spPr>
          <a:xfrm>
            <a:off x="1729415" y="4125858"/>
            <a:ext cx="2748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2013058" y="3087276"/>
            <a:ext cx="2476605" cy="6297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Председателя Правления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 flipH="1" flipV="1">
            <a:off x="10155808" y="5201717"/>
            <a:ext cx="239814" cy="20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4858365" y="5201717"/>
            <a:ext cx="2469189" cy="603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правового </a:t>
            </a:r>
            <a:r>
              <a:rPr lang="kk-K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обеспечения</a:t>
            </a:r>
            <a:endPara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>
            <a:stCxn id="47" idx="2"/>
          </p:cNvCxnSpPr>
          <p:nvPr/>
        </p:nvCxnSpPr>
        <p:spPr>
          <a:xfrm flipH="1">
            <a:off x="6132004" y="1535130"/>
            <a:ext cx="1" cy="242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680176" y="2123355"/>
            <a:ext cx="4266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8129713" y="1787597"/>
            <a:ext cx="2030321" cy="705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риск-менеджмента</a:t>
            </a:r>
          </a:p>
          <a:p>
            <a:pPr algn="ctr"/>
            <a:endPara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47" idx="3"/>
          </p:cNvCxnSpPr>
          <p:nvPr/>
        </p:nvCxnSpPr>
        <p:spPr>
          <a:xfrm flipH="1">
            <a:off x="7741898" y="1305204"/>
            <a:ext cx="14054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9120336" y="1282661"/>
            <a:ext cx="0" cy="504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1705455" y="5412250"/>
            <a:ext cx="276635" cy="15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48" idx="1"/>
          </p:cNvCxnSpPr>
          <p:nvPr/>
        </p:nvCxnSpPr>
        <p:spPr>
          <a:xfrm flipH="1">
            <a:off x="4123498" y="2124963"/>
            <a:ext cx="366165" cy="15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4799856" y="3087274"/>
            <a:ext cx="2520280" cy="629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Председателя Правления</a:t>
            </a:r>
          </a:p>
          <a:p>
            <a:pPr algn="ctr"/>
            <a:r>
              <a:rPr lang="kk-K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910968" y="2708920"/>
            <a:ext cx="58908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927648" y="2708920"/>
            <a:ext cx="0" cy="368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5856373" y="2718936"/>
            <a:ext cx="0" cy="368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endCxn id="94" idx="0"/>
          </p:cNvCxnSpPr>
          <p:nvPr/>
        </p:nvCxnSpPr>
        <p:spPr>
          <a:xfrm>
            <a:off x="8820571" y="2718936"/>
            <a:ext cx="1" cy="368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endCxn id="59" idx="1"/>
          </p:cNvCxnSpPr>
          <p:nvPr/>
        </p:nvCxnSpPr>
        <p:spPr>
          <a:xfrm>
            <a:off x="4604520" y="3402154"/>
            <a:ext cx="195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4573628" y="3402155"/>
            <a:ext cx="13907" cy="1971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endCxn id="52" idx="1"/>
          </p:cNvCxnSpPr>
          <p:nvPr/>
        </p:nvCxnSpPr>
        <p:spPr>
          <a:xfrm>
            <a:off x="4604520" y="4800965"/>
            <a:ext cx="253845" cy="2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 flipV="1">
            <a:off x="4587534" y="4110389"/>
            <a:ext cx="270830" cy="15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132004" y="2476482"/>
            <a:ext cx="0" cy="242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2004232" y="4522607"/>
            <a:ext cx="2456155" cy="561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1714972" y="4800964"/>
            <a:ext cx="2708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4858364" y="4522608"/>
            <a:ext cx="2461772" cy="5619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по работе с проблемными </a:t>
            </a:r>
            <a:r>
              <a:rPr lang="kk-K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займами</a:t>
            </a:r>
            <a:endPara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4604519" y="5372580"/>
            <a:ext cx="2708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28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9675</TotalTime>
  <Words>58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Организационная структура МФО Ырыс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Ольга</cp:lastModifiedBy>
  <cp:revision>686</cp:revision>
  <cp:lastPrinted>2021-01-19T09:00:57Z</cp:lastPrinted>
  <dcterms:created xsi:type="dcterms:W3CDTF">2018-02-07T07:16:22Z</dcterms:created>
  <dcterms:modified xsi:type="dcterms:W3CDTF">2021-04-23T06:37:15Z</dcterms:modified>
</cp:coreProperties>
</file>